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498"/>
    <p:restoredTop sz="94694"/>
  </p:normalViewPr>
  <p:slideViewPr>
    <p:cSldViewPr snapToGrid="0">
      <p:cViewPr varScale="1">
        <p:scale>
          <a:sx n="86" d="100"/>
          <a:sy n="86" d="100"/>
        </p:scale>
        <p:origin x="248" y="9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BDAC72-483C-4973-F67E-AB73ECD7D98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1E4DAE5-7EB3-6C54-9ABB-D4917D4229F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620AD8A-CC3A-6F13-3A6C-B270FE4736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B8B36C-64D4-5740-A938-F3C52EF03604}" type="datetimeFigureOut">
              <a:rPr lang="en-US" smtClean="0"/>
              <a:t>8/4/25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E17EDD-76EC-0C6A-119D-448AABD1D6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6E7E06-32E3-CE14-758E-44A79A43BA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D750E-6FBC-6143-B0D1-A03AE7C595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22302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124167-502A-F29C-0A9F-20A355BE6F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E3FBB0-BF38-3FCD-2EF9-39857504E9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36DA27-B948-CC31-675E-72C4DA21DE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B8B36C-64D4-5740-A938-F3C52EF03604}" type="datetimeFigureOut">
              <a:rPr lang="en-US" smtClean="0"/>
              <a:t>8/4/25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EBD06F-6F21-F241-09F7-123D2E1496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53CF4C-0BF9-EB53-829C-67C8CDE8DC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D750E-6FBC-6143-B0D1-A03AE7C595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69298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DE5208-CEA7-4535-BD98-1D8A2A8E5F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D309C32-6679-3ADA-4A1F-9A7CDFCBCE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B81F02-0128-A37F-5150-DE76788451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B8B36C-64D4-5740-A938-F3C52EF03604}" type="datetimeFigureOut">
              <a:rPr lang="en-US" smtClean="0"/>
              <a:t>8/4/25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71B654-6389-BF58-CF7A-EBE3A74637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C851B4B-0943-15E8-A602-AC816BE70F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D750E-6FBC-6143-B0D1-A03AE7C595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29294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7D0EB6-0F7F-F5F2-8ECB-A25FE5A179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C437DD-986D-D9DA-D759-914AC55438A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581C32A-F13B-023D-D68F-3138DD317A5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6A8F501-1B07-3455-9E62-27AF52C6CE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B8B36C-64D4-5740-A938-F3C52EF03604}" type="datetimeFigureOut">
              <a:rPr lang="en-US" smtClean="0"/>
              <a:t>8/4/25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3385341-5C52-0303-6F5C-6F0ED9B2E8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C8E6200-BCF4-BDA7-E58A-89D4761D2C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D750E-6FBC-6143-B0D1-A03AE7C595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17265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A30AE5-0950-1417-C5C3-FEB6AE974D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E978313-5368-E4F1-94B8-8E30C7B9C9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6021AC9-099D-33A4-B70C-5049D7C6605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D350DC0-3C4D-679A-C2DC-342A382931A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6677D7C-4D27-B60D-47EA-432CD21C37E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F106CFD-ADC4-8023-67EE-3A9D7F81E1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B8B36C-64D4-5740-A938-F3C52EF03604}" type="datetimeFigureOut">
              <a:rPr lang="en-US" smtClean="0"/>
              <a:t>8/4/25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4DB198D-1282-4F3E-5784-67F4A86145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CE50F83-DE24-1A14-E504-7B53EE5527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D750E-6FBC-6143-B0D1-A03AE7C595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38981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1C4435-2421-9E1A-DAD6-AB2AB42A15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DF44525-2FDD-DBFD-7443-F7D62E44E2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B8B36C-64D4-5740-A938-F3C52EF03604}" type="datetimeFigureOut">
              <a:rPr lang="en-US" smtClean="0"/>
              <a:t>8/4/25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298758F-AA27-CCBD-7775-14BD5D3310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C35A5FD-899D-99E0-A706-982834FD70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D750E-6FBC-6143-B0D1-A03AE7C595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45183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4DED685-9831-5C1D-7DB8-819CEF3A88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B8B36C-64D4-5740-A938-F3C52EF03604}" type="datetimeFigureOut">
              <a:rPr lang="en-US" smtClean="0"/>
              <a:t>8/4/25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30ACC75-3072-A21A-EE0F-B1CE817ADE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0045AF5-3471-B889-59D9-127C1C4DA2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D750E-6FBC-6143-B0D1-A03AE7C595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17363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1DF05D-650D-96D0-F47C-56DA11970C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AD640C-165A-5032-41DD-7EEE13D5FA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6D72D73-0F28-25AC-E8DC-2624E2763BA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92770BC-22F1-3250-8C5C-9780327EA4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B8B36C-64D4-5740-A938-F3C52EF03604}" type="datetimeFigureOut">
              <a:rPr lang="en-US" smtClean="0"/>
              <a:t>8/4/25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F1CBEDC-FB36-8B12-DA56-B71A804A71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5C9C665-F8F8-D563-F81E-7A5A83CEC8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D750E-6FBC-6143-B0D1-A03AE7C595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27310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8D8C81-9C78-DE68-3D96-7CC7E350C6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C385722-D6CD-4FEB-7E56-867CF8C45AD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94C40AA-B57A-2F50-6C40-B04BD316ACA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1C0E9A9-07CC-039A-37DC-2BE6ACD120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B8B36C-64D4-5740-A938-F3C52EF03604}" type="datetimeFigureOut">
              <a:rPr lang="en-US" smtClean="0"/>
              <a:t>8/4/25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8133749-3A1B-AC11-9B62-453FE96B1E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A1D0C38-6CBD-3E57-13D4-E5F825AF4A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D750E-6FBC-6143-B0D1-A03AE7C595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01516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16273B-70BE-B336-4F4D-61484E5EE2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51990CB-043D-7FE1-3FCC-D6B8B11563D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0860F1-85C4-F006-D108-F3BBB6A99F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B8B36C-64D4-5740-A938-F3C52EF03604}" type="datetimeFigureOut">
              <a:rPr lang="en-US" smtClean="0"/>
              <a:t>8/4/25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53AE1A-4569-063D-84E8-0E427347C6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A65927-86F3-479A-B010-2BEFFE22DD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D750E-6FBC-6143-B0D1-A03AE7C595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05235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8335A09-F41A-CA33-4F09-C037DE4A814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12F3AB6-A1D9-0644-EB1C-74770C2353F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AE8C61-3A93-A72E-20BD-86264997A3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B8B36C-64D4-5740-A938-F3C52EF03604}" type="datetimeFigureOut">
              <a:rPr lang="en-US" smtClean="0"/>
              <a:t>8/4/25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7BAC97-23C7-17D0-0CBB-36DCD68967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9C4442-1F3E-6A17-7FF5-BCF087EBF1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D750E-6FBC-6143-B0D1-A03AE7C595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19221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7E60059-1941-F53D-CB07-E359F54CFE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7DC9061-1485-9BEB-6DF4-8D81851104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FF12E2D-B312-34F0-0062-2AD5123A062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8B8B36C-64D4-5740-A938-F3C52EF03604}" type="datetimeFigureOut">
              <a:rPr lang="en-US" smtClean="0"/>
              <a:t>8/4/25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5C56CF-5263-765E-BEDF-52F48E53974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46C2349-D84E-DD24-4C47-ECAB769196B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4DD750E-6FBC-6143-B0D1-A03AE7C595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19899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G"/><Relationship Id="rId13" Type="http://schemas.openxmlformats.org/officeDocument/2006/relationships/image" Target="../media/image12.jpg"/><Relationship Id="rId3" Type="http://schemas.openxmlformats.org/officeDocument/2006/relationships/image" Target="../media/image2.jpg"/><Relationship Id="rId7" Type="http://schemas.openxmlformats.org/officeDocument/2006/relationships/image" Target="../media/image6.jpg"/><Relationship Id="rId12" Type="http://schemas.openxmlformats.org/officeDocument/2006/relationships/image" Target="../media/image11.JPG"/><Relationship Id="rId17" Type="http://schemas.openxmlformats.org/officeDocument/2006/relationships/image" Target="../media/image16.emf"/><Relationship Id="rId2" Type="http://schemas.openxmlformats.org/officeDocument/2006/relationships/image" Target="../media/image1.jpeg"/><Relationship Id="rId16" Type="http://schemas.openxmlformats.org/officeDocument/2006/relationships/image" Target="../media/image15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g"/><Relationship Id="rId11" Type="http://schemas.openxmlformats.org/officeDocument/2006/relationships/image" Target="../media/image10.jpeg"/><Relationship Id="rId5" Type="http://schemas.openxmlformats.org/officeDocument/2006/relationships/image" Target="../media/image4.jpg"/><Relationship Id="rId15" Type="http://schemas.openxmlformats.org/officeDocument/2006/relationships/image" Target="../media/image14.jpg"/><Relationship Id="rId10" Type="http://schemas.openxmlformats.org/officeDocument/2006/relationships/image" Target="../media/image9.JPG"/><Relationship Id="rId4" Type="http://schemas.openxmlformats.org/officeDocument/2006/relationships/image" Target="../media/image3.jpeg"/><Relationship Id="rId9" Type="http://schemas.openxmlformats.org/officeDocument/2006/relationships/image" Target="../media/image8.png"/><Relationship Id="rId14" Type="http://schemas.openxmlformats.org/officeDocument/2006/relationships/image" Target="../media/image13.JP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g"/><Relationship Id="rId13" Type="http://schemas.openxmlformats.org/officeDocument/2006/relationships/image" Target="../media/image28.jpg"/><Relationship Id="rId3" Type="http://schemas.openxmlformats.org/officeDocument/2006/relationships/image" Target="../media/image18.jpg"/><Relationship Id="rId7" Type="http://schemas.openxmlformats.org/officeDocument/2006/relationships/image" Target="../media/image22.JPG"/><Relationship Id="rId12" Type="http://schemas.openxmlformats.org/officeDocument/2006/relationships/image" Target="../media/image27.emf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jpg"/><Relationship Id="rId11" Type="http://schemas.openxmlformats.org/officeDocument/2006/relationships/image" Target="../media/image26.JPG"/><Relationship Id="rId5" Type="http://schemas.openxmlformats.org/officeDocument/2006/relationships/image" Target="../media/image20.jpg"/><Relationship Id="rId15" Type="http://schemas.openxmlformats.org/officeDocument/2006/relationships/image" Target="../media/image30.jpg"/><Relationship Id="rId10" Type="http://schemas.openxmlformats.org/officeDocument/2006/relationships/image" Target="../media/image25.jpeg"/><Relationship Id="rId4" Type="http://schemas.openxmlformats.org/officeDocument/2006/relationships/image" Target="../media/image19.emf"/><Relationship Id="rId9" Type="http://schemas.openxmlformats.org/officeDocument/2006/relationships/image" Target="../media/image24.png"/><Relationship Id="rId14" Type="http://schemas.openxmlformats.org/officeDocument/2006/relationships/image" Target="../media/image29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Picture 53" descr="A group of people standing in front of a painting&#10;&#10;AI-generated content may be incorrect.">
            <a:extLst>
              <a:ext uri="{FF2B5EF4-FFF2-40B4-BE49-F238E27FC236}">
                <a16:creationId xmlns:a16="http://schemas.microsoft.com/office/drawing/2014/main" id="{37B2911E-6427-982F-F2EE-6392D2F231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0428" y="16798"/>
            <a:ext cx="3837351" cy="2894492"/>
          </a:xfrm>
          <a:prstGeom prst="rect">
            <a:avLst/>
          </a:prstGeom>
        </p:spPr>
      </p:pic>
      <p:pic>
        <p:nvPicPr>
          <p:cNvPr id="7" name="Picture 6" descr="A person in a green dress&#10;&#10;AI-generated content may be incorrect.">
            <a:extLst>
              <a:ext uri="{FF2B5EF4-FFF2-40B4-BE49-F238E27FC236}">
                <a16:creationId xmlns:a16="http://schemas.microsoft.com/office/drawing/2014/main" id="{FAE2707A-2109-E1F5-6E26-0B362A05CF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416" y="123567"/>
            <a:ext cx="1071189" cy="1556131"/>
          </a:xfrm>
          <a:prstGeom prst="rect">
            <a:avLst/>
          </a:prstGeom>
        </p:spPr>
      </p:pic>
      <p:pic>
        <p:nvPicPr>
          <p:cNvPr id="9" name="Picture 8" descr="A person singing on stage with a person playing piano&#10;&#10;AI-generated content may be incorrect.">
            <a:extLst>
              <a:ext uri="{FF2B5EF4-FFF2-40B4-BE49-F238E27FC236}">
                <a16:creationId xmlns:a16="http://schemas.microsoft.com/office/drawing/2014/main" id="{F1510326-4901-3CBA-BA28-FE300E4D9E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75865" y="0"/>
            <a:ext cx="1475048" cy="1878798"/>
          </a:xfrm>
          <a:prstGeom prst="rect">
            <a:avLst/>
          </a:prstGeom>
        </p:spPr>
      </p:pic>
      <p:pic>
        <p:nvPicPr>
          <p:cNvPr id="11" name="Picture 10" descr="A person wearing a hat and suspenders&#10;&#10;AI-generated content may be incorrect.">
            <a:extLst>
              <a:ext uri="{FF2B5EF4-FFF2-40B4-BE49-F238E27FC236}">
                <a16:creationId xmlns:a16="http://schemas.microsoft.com/office/drawing/2014/main" id="{F6389FE4-C45A-1226-E677-346BFFFA246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50913" y="0"/>
            <a:ext cx="1914253" cy="1878798"/>
          </a:xfrm>
          <a:prstGeom prst="rect">
            <a:avLst/>
          </a:prstGeom>
        </p:spPr>
      </p:pic>
      <p:pic>
        <p:nvPicPr>
          <p:cNvPr id="13" name="Picture 12" descr="A person playing guitar with a person in a hat&#10;&#10;AI-generated content may be incorrect.">
            <a:extLst>
              <a:ext uri="{FF2B5EF4-FFF2-40B4-BE49-F238E27FC236}">
                <a16:creationId xmlns:a16="http://schemas.microsoft.com/office/drawing/2014/main" id="{B4800B6D-F135-8694-8F52-306C2C6A41A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65166" y="0"/>
            <a:ext cx="1792640" cy="1878798"/>
          </a:xfrm>
          <a:prstGeom prst="rect">
            <a:avLst/>
          </a:prstGeom>
        </p:spPr>
      </p:pic>
      <p:pic>
        <p:nvPicPr>
          <p:cNvPr id="15" name="Picture 14" descr="A group of people playing instruments on a stage&#10;&#10;AI-generated content may be incorrect.">
            <a:extLst>
              <a:ext uri="{FF2B5EF4-FFF2-40B4-BE49-F238E27FC236}">
                <a16:creationId xmlns:a16="http://schemas.microsoft.com/office/drawing/2014/main" id="{4CB37A78-565C-8472-5C64-B4F6F5976AC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1878798"/>
            <a:ext cx="4028303" cy="1768464"/>
          </a:xfrm>
          <a:prstGeom prst="rect">
            <a:avLst/>
          </a:prstGeom>
        </p:spPr>
      </p:pic>
      <p:pic>
        <p:nvPicPr>
          <p:cNvPr id="19" name="Picture 18" descr="A group of people posing for a photo&#10;&#10;AI-generated content may be incorrect.">
            <a:extLst>
              <a:ext uri="{FF2B5EF4-FFF2-40B4-BE49-F238E27FC236}">
                <a16:creationId xmlns:a16="http://schemas.microsoft.com/office/drawing/2014/main" id="{2D5DB258-031B-FA6F-0057-8C30BB65BFE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020386" y="1878798"/>
            <a:ext cx="3406450" cy="1890240"/>
          </a:xfrm>
          <a:prstGeom prst="rect">
            <a:avLst/>
          </a:prstGeom>
        </p:spPr>
      </p:pic>
      <p:pic>
        <p:nvPicPr>
          <p:cNvPr id="21" name="Picture 20" descr="A person playing a mandolin&#10;&#10;AI-generated content may be incorrect.">
            <a:extLst>
              <a:ext uri="{FF2B5EF4-FFF2-40B4-BE49-F238E27FC236}">
                <a16:creationId xmlns:a16="http://schemas.microsoft.com/office/drawing/2014/main" id="{C2A8AF77-EC2A-2F48-F969-E79D9A8F63D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65385" y="2130658"/>
            <a:ext cx="1444566" cy="2563090"/>
          </a:xfrm>
          <a:prstGeom prst="rect">
            <a:avLst/>
          </a:prstGeom>
        </p:spPr>
      </p:pic>
      <p:pic>
        <p:nvPicPr>
          <p:cNvPr id="23" name="Picture 22" descr="A group of men playing instruments&#10;&#10;AI-generated content may be incorrect.">
            <a:extLst>
              <a:ext uri="{FF2B5EF4-FFF2-40B4-BE49-F238E27FC236}">
                <a16:creationId xmlns:a16="http://schemas.microsoft.com/office/drawing/2014/main" id="{5FF970B0-4B9F-FF49-2433-7B4E4B61E48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3647262"/>
            <a:ext cx="3283523" cy="1533405"/>
          </a:xfrm>
          <a:prstGeom prst="rect">
            <a:avLst/>
          </a:prstGeom>
        </p:spPr>
      </p:pic>
      <p:pic>
        <p:nvPicPr>
          <p:cNvPr id="29" name="Picture 28" descr="A group of people posing for a photo&#10;&#10;AI-generated content may be incorrect.">
            <a:extLst>
              <a:ext uri="{FF2B5EF4-FFF2-40B4-BE49-F238E27FC236}">
                <a16:creationId xmlns:a16="http://schemas.microsoft.com/office/drawing/2014/main" id="{4221D0C0-0F34-0C5F-C115-B0B02AFF2B5E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422240" y="4512039"/>
            <a:ext cx="2175470" cy="2345961"/>
          </a:xfrm>
          <a:prstGeom prst="rect">
            <a:avLst/>
          </a:prstGeom>
        </p:spPr>
      </p:pic>
      <p:pic>
        <p:nvPicPr>
          <p:cNvPr id="39" name="Picture 38" descr="A group of people posing for a photo&#10;&#10;AI-generated content may be incorrect.">
            <a:extLst>
              <a:ext uri="{FF2B5EF4-FFF2-40B4-BE49-F238E27FC236}">
                <a16:creationId xmlns:a16="http://schemas.microsoft.com/office/drawing/2014/main" id="{3F6D4BCC-20F2-762E-3244-B40371DA02AC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789981" y="123567"/>
            <a:ext cx="2344396" cy="2824216"/>
          </a:xfrm>
          <a:prstGeom prst="rect">
            <a:avLst/>
          </a:prstGeom>
        </p:spPr>
      </p:pic>
      <p:pic>
        <p:nvPicPr>
          <p:cNvPr id="41" name="Picture 40" descr="A group of people sitting on chairs&#10;&#10;AI-generated content may be incorrect.">
            <a:extLst>
              <a:ext uri="{FF2B5EF4-FFF2-40B4-BE49-F238E27FC236}">
                <a16:creationId xmlns:a16="http://schemas.microsoft.com/office/drawing/2014/main" id="{E413866E-6B62-148F-610D-09EB93B97573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5180667"/>
            <a:ext cx="5383323" cy="1553766"/>
          </a:xfrm>
          <a:prstGeom prst="rect">
            <a:avLst/>
          </a:prstGeom>
        </p:spPr>
      </p:pic>
      <p:pic>
        <p:nvPicPr>
          <p:cNvPr id="47" name="Picture 46" descr="A group of people playing instruments on a stage&#10;&#10;AI-generated content may be incorrect.">
            <a:extLst>
              <a:ext uri="{FF2B5EF4-FFF2-40B4-BE49-F238E27FC236}">
                <a16:creationId xmlns:a16="http://schemas.microsoft.com/office/drawing/2014/main" id="{D7D0423C-D2E7-B94B-DD01-E4A11DBB7DF8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097861" y="3757595"/>
            <a:ext cx="2529905" cy="1423071"/>
          </a:xfrm>
          <a:prstGeom prst="rect">
            <a:avLst/>
          </a:prstGeom>
        </p:spPr>
      </p:pic>
      <p:pic>
        <p:nvPicPr>
          <p:cNvPr id="48" name="Picture 47" descr="A group of people posing for a photo&#10;&#10;AI-generated content may be incorrect.">
            <a:extLst>
              <a:ext uri="{FF2B5EF4-FFF2-40B4-BE49-F238E27FC236}">
                <a16:creationId xmlns:a16="http://schemas.microsoft.com/office/drawing/2014/main" id="{CB98FA77-ACC0-2DB2-9315-4C0E9BDA7934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9597710" y="4693748"/>
            <a:ext cx="2575672" cy="2147454"/>
          </a:xfrm>
          <a:prstGeom prst="rect">
            <a:avLst/>
          </a:prstGeom>
        </p:spPr>
      </p:pic>
      <p:pic>
        <p:nvPicPr>
          <p:cNvPr id="50" name="Picture 49" descr="A group of men playing instruments&#10;&#10;AI-generated content may be incorrect.">
            <a:extLst>
              <a:ext uri="{FF2B5EF4-FFF2-40B4-BE49-F238E27FC236}">
                <a16:creationId xmlns:a16="http://schemas.microsoft.com/office/drawing/2014/main" id="{B26F22D4-5DED-D9AC-6891-161472766A0A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7422241" y="2621798"/>
            <a:ext cx="4644842" cy="2029173"/>
          </a:xfrm>
          <a:prstGeom prst="rect">
            <a:avLst/>
          </a:prstGeom>
        </p:spPr>
      </p:pic>
      <p:pic>
        <p:nvPicPr>
          <p:cNvPr id="52" name="Picture 51">
            <a:extLst>
              <a:ext uri="{FF2B5EF4-FFF2-40B4-BE49-F238E27FC236}">
                <a16:creationId xmlns:a16="http://schemas.microsoft.com/office/drawing/2014/main" id="{3F0DAE99-98F3-3FAB-3C49-63485B7EFBD6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5276988" y="3482743"/>
            <a:ext cx="2373258" cy="33584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82895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couple of men playing ukuleles&#10;&#10;AI-generated content may be incorrect.">
            <a:extLst>
              <a:ext uri="{FF2B5EF4-FFF2-40B4-BE49-F238E27FC236}">
                <a16:creationId xmlns:a16="http://schemas.microsoft.com/office/drawing/2014/main" id="{0CCBAC24-A21E-0084-7CEA-B5C6894A12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31326" y="20882"/>
            <a:ext cx="1912179" cy="1845593"/>
          </a:xfrm>
          <a:prstGeom prst="rect">
            <a:avLst/>
          </a:prstGeom>
        </p:spPr>
      </p:pic>
      <p:pic>
        <p:nvPicPr>
          <p:cNvPr id="9" name="Picture 8" descr="A group of people standing in front of a microphone&#10;&#10;AI-generated content may be incorrect.">
            <a:extLst>
              <a:ext uri="{FF2B5EF4-FFF2-40B4-BE49-F238E27FC236}">
                <a16:creationId xmlns:a16="http://schemas.microsoft.com/office/drawing/2014/main" id="{9C055536-5736-D17E-E6F2-E3F224D0E8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02434" y="71151"/>
            <a:ext cx="2387817" cy="1780217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DEA53A3D-47F5-EBE8-FB36-38A7D1A42F6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690689"/>
            <a:ext cx="3630503" cy="2042158"/>
          </a:xfrm>
          <a:prstGeom prst="rect">
            <a:avLst/>
          </a:prstGeom>
        </p:spPr>
      </p:pic>
      <p:pic>
        <p:nvPicPr>
          <p:cNvPr id="17" name="Picture 16" descr="A group of people playing instruments&#10;&#10;AI-generated content may be incorrect.">
            <a:extLst>
              <a:ext uri="{FF2B5EF4-FFF2-40B4-BE49-F238E27FC236}">
                <a16:creationId xmlns:a16="http://schemas.microsoft.com/office/drawing/2014/main" id="{D9132605-ADD9-2BDD-5698-F180B6796AA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15963" y="1851369"/>
            <a:ext cx="4428954" cy="2682144"/>
          </a:xfrm>
          <a:prstGeom prst="rect">
            <a:avLst/>
          </a:prstGeom>
        </p:spPr>
      </p:pic>
      <p:pic>
        <p:nvPicPr>
          <p:cNvPr id="21" name="Picture 20" descr="A group of people holding guitars&#10;&#10;AI-generated content may be incorrect.">
            <a:extLst>
              <a:ext uri="{FF2B5EF4-FFF2-40B4-BE49-F238E27FC236}">
                <a16:creationId xmlns:a16="http://schemas.microsoft.com/office/drawing/2014/main" id="{7ED246BD-3280-4161-1070-5192462C74D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28852" y="4242216"/>
            <a:ext cx="2594289" cy="2554558"/>
          </a:xfrm>
          <a:prstGeom prst="rect">
            <a:avLst/>
          </a:prstGeom>
        </p:spPr>
      </p:pic>
      <p:pic>
        <p:nvPicPr>
          <p:cNvPr id="22" name="Picture 21" descr="A cartoon of a person&#10;&#10;AI-generated content may be incorrect.">
            <a:extLst>
              <a:ext uri="{FF2B5EF4-FFF2-40B4-BE49-F238E27FC236}">
                <a16:creationId xmlns:a16="http://schemas.microsoft.com/office/drawing/2014/main" id="{84A3026E-CB00-C261-3CF6-5054A2E8BF9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091663" y="71151"/>
            <a:ext cx="1634209" cy="2412508"/>
          </a:xfrm>
          <a:prstGeom prst="rect">
            <a:avLst/>
          </a:prstGeom>
        </p:spPr>
      </p:pic>
      <p:pic>
        <p:nvPicPr>
          <p:cNvPr id="11" name="Picture 10" descr="A group of women holding musical instruments&#10;&#10;AI-generated content may be incorrect.">
            <a:extLst>
              <a:ext uri="{FF2B5EF4-FFF2-40B4-BE49-F238E27FC236}">
                <a16:creationId xmlns:a16="http://schemas.microsoft.com/office/drawing/2014/main" id="{D5129E28-E7F7-BF1D-4B0B-FEEA5713706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590251" y="0"/>
            <a:ext cx="2835887" cy="1863910"/>
          </a:xfrm>
          <a:prstGeom prst="rect">
            <a:avLst/>
          </a:prstGeom>
        </p:spPr>
      </p:pic>
      <p:pic>
        <p:nvPicPr>
          <p:cNvPr id="24" name="Picture 23" descr="A person and child playing guitars and singing&#10;&#10;AI-generated content may be incorrect.">
            <a:extLst>
              <a:ext uri="{FF2B5EF4-FFF2-40B4-BE49-F238E27FC236}">
                <a16:creationId xmlns:a16="http://schemas.microsoft.com/office/drawing/2014/main" id="{A381E09A-9944-C6C7-AA94-47D6E249BF4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469723" y="3438745"/>
            <a:ext cx="1828095" cy="1786729"/>
          </a:xfrm>
          <a:prstGeom prst="rect">
            <a:avLst/>
          </a:prstGeom>
        </p:spPr>
      </p:pic>
      <p:pic>
        <p:nvPicPr>
          <p:cNvPr id="26" name="Picture 25" descr="A person holding a ukulele&#10;&#10;AI-generated content may be incorrect.">
            <a:extLst>
              <a:ext uri="{FF2B5EF4-FFF2-40B4-BE49-F238E27FC236}">
                <a16:creationId xmlns:a16="http://schemas.microsoft.com/office/drawing/2014/main" id="{CDB5B30A-3DAF-5BFF-0174-48AD45D0212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123141" y="4562778"/>
            <a:ext cx="2285235" cy="2206500"/>
          </a:xfrm>
          <a:prstGeom prst="rect">
            <a:avLst/>
          </a:prstGeom>
        </p:spPr>
      </p:pic>
      <p:pic>
        <p:nvPicPr>
          <p:cNvPr id="28" name="Picture 27" descr="A group of men playing instruments&#10;&#10;AI-generated content may be incorrect.">
            <a:extLst>
              <a:ext uri="{FF2B5EF4-FFF2-40B4-BE49-F238E27FC236}">
                <a16:creationId xmlns:a16="http://schemas.microsoft.com/office/drawing/2014/main" id="{A546F8E6-8E14-3512-A008-9EC095DE0481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7708" y="3536282"/>
            <a:ext cx="2431144" cy="3185127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40BDD9AE-7826-0562-19AA-54C2CD296FA3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37946"/>
            <a:ext cx="2231326" cy="1878798"/>
          </a:xfrm>
          <a:prstGeom prst="rect">
            <a:avLst/>
          </a:prstGeom>
        </p:spPr>
      </p:pic>
      <p:pic>
        <p:nvPicPr>
          <p:cNvPr id="31" name="Picture 30" descr="A collage of a couple of people hugging a tree&#10;&#10;AI-generated content may be incorrect.">
            <a:extLst>
              <a:ext uri="{FF2B5EF4-FFF2-40B4-BE49-F238E27FC236}">
                <a16:creationId xmlns:a16="http://schemas.microsoft.com/office/drawing/2014/main" id="{0ECAE801-E428-A062-7CDA-94E51D6EC944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9297818" y="2683239"/>
            <a:ext cx="2844740" cy="4174761"/>
          </a:xfrm>
          <a:prstGeom prst="rect">
            <a:avLst/>
          </a:prstGeom>
        </p:spPr>
      </p:pic>
      <p:pic>
        <p:nvPicPr>
          <p:cNvPr id="18" name="Picture 17" descr="A group of women holding guitars&#10;&#10;AI-generated content may be incorrect.">
            <a:extLst>
              <a:ext uri="{FF2B5EF4-FFF2-40B4-BE49-F238E27FC236}">
                <a16:creationId xmlns:a16="http://schemas.microsoft.com/office/drawing/2014/main" id="{62CAEE7D-049F-F9DB-F590-27E8BA5D367C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7598043" y="1889802"/>
            <a:ext cx="2227643" cy="1623894"/>
          </a:xfrm>
          <a:prstGeom prst="rect">
            <a:avLst/>
          </a:prstGeom>
        </p:spPr>
      </p:pic>
      <p:pic>
        <p:nvPicPr>
          <p:cNvPr id="5" name="Content Placeholder 4" descr="A person and person singing and playing guitar&#10;&#10;AI-generated content may be incorrect.">
            <a:extLst>
              <a:ext uri="{FF2B5EF4-FFF2-40B4-BE49-F238E27FC236}">
                <a16:creationId xmlns:a16="http://schemas.microsoft.com/office/drawing/2014/main" id="{0529CFF4-1A50-2DAC-E08F-8A5CFC8EE8D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15"/>
          <a:stretch>
            <a:fillRect/>
          </a:stretch>
        </p:blipFill>
        <p:spPr>
          <a:xfrm>
            <a:off x="7408376" y="5106086"/>
            <a:ext cx="2871241" cy="1690688"/>
          </a:xfrm>
        </p:spPr>
      </p:pic>
    </p:spTree>
    <p:extLst>
      <p:ext uri="{BB962C8B-B14F-4D97-AF65-F5344CB8AC3E}">
        <p14:creationId xmlns:p14="http://schemas.microsoft.com/office/powerpoint/2010/main" val="10889645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</TotalTime>
  <Words>0</Words>
  <Application>Microsoft Macintosh PowerPoint</Application>
  <PresentationFormat>Widescreen</PresentationFormat>
  <Paragraphs>0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Aptos</vt:lpstr>
      <vt:lpstr>Aptos Display</vt:lpstr>
      <vt:lpstr>Arial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Liz Kitney</dc:creator>
  <cp:lastModifiedBy>Liz Kitney</cp:lastModifiedBy>
  <cp:revision>1</cp:revision>
  <dcterms:created xsi:type="dcterms:W3CDTF">2025-08-04T08:10:10Z</dcterms:created>
  <dcterms:modified xsi:type="dcterms:W3CDTF">2025-08-04T08:35:18Z</dcterms:modified>
</cp:coreProperties>
</file>